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13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21f7673da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21f7673da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21f7673da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21f7673da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50e11f21d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50e11f21d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21f7673da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21f7673da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21f7673da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21f7673da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21f7673da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21f7673da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1f7673da4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1f7673da4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video" Target="../media/media5.mp4"/><Relationship Id="rId13" Type="http://schemas.openxmlformats.org/officeDocument/2006/relationships/image" Target="../media/image10.png"/><Relationship Id="rId3" Type="http://schemas.microsoft.com/office/2007/relationships/media" Target="../media/media3.mp4"/><Relationship Id="rId7" Type="http://schemas.microsoft.com/office/2007/relationships/media" Target="../media/media5.mp4"/><Relationship Id="rId12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image" Target="../media/image8.png"/><Relationship Id="rId5" Type="http://schemas.microsoft.com/office/2007/relationships/media" Target="../media/media4.mp4"/><Relationship Id="rId10" Type="http://schemas.openxmlformats.org/officeDocument/2006/relationships/notesSlide" Target="../notesSlides/notesSlide6.xml"/><Relationship Id="rId4" Type="http://schemas.openxmlformats.org/officeDocument/2006/relationships/video" Target="../media/media3.mp4"/><Relationship Id="rId9" Type="http://schemas.openxmlformats.org/officeDocument/2006/relationships/slideLayout" Target="../slideLayouts/slideLayout3.xml"/><Relationship Id="rId1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1374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Лабораторная работа №3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1228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Выполнил: Буевич Павел 114М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0" y="2571750"/>
            <a:ext cx="8544300" cy="24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dk1"/>
                </a:solidFill>
              </a:rPr>
              <a:t>Задание: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dk1"/>
                </a:solidFill>
              </a:rPr>
              <a:t>1) Анимировать свою фотограффию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dk1"/>
                </a:solidFill>
              </a:rPr>
              <a:t>2) Сделать upscaling той же фотки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dk1"/>
                </a:solidFill>
              </a:rPr>
              <a:t>3) Подставить своё лицо в видеоролик SimSwap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dk1"/>
                </a:solidFill>
              </a:rPr>
              <a:t>4) Отреставрировать старое семейное или рандомное фото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5) Представить концепт проекта использующий ранее показанные технологии и имеющего некую ценность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8862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Исходное изображение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4888" y="1017725"/>
            <a:ext cx="2614225" cy="347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2. Face Reenactment</a:t>
            </a:r>
            <a:endParaRPr/>
          </a:p>
        </p:txBody>
      </p:sp>
      <p:pic>
        <p:nvPicPr>
          <p:cNvPr id="2" name="replicate-prediction-6n6y5d42wfb2do6a3npsrixf5y">
            <a:hlinkClick r:id="" action="ppaction://media"/>
            <a:extLst>
              <a:ext uri="{FF2B5EF4-FFF2-40B4-BE49-F238E27FC236}">
                <a16:creationId xmlns:a16="http://schemas.microsoft.com/office/drawing/2014/main" id="{B61EC9D6-8930-4D74-87FA-35A6707768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52800" y="1352550"/>
            <a:ext cx="2438400" cy="243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u"/>
              <a:t>Image Upscale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9538" y="1986300"/>
            <a:ext cx="1304925" cy="1733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" name="Google Shape;75;p16"/>
          <p:cNvCxnSpPr>
            <a:stCxn id="74" idx="1"/>
            <a:endCxn id="76" idx="3"/>
          </p:cNvCxnSpPr>
          <p:nvPr/>
        </p:nvCxnSpPr>
        <p:spPr>
          <a:xfrm flipH="1">
            <a:off x="2793038" y="2853075"/>
            <a:ext cx="11265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250" y="1126575"/>
            <a:ext cx="2609850" cy="346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7275" y="1119525"/>
            <a:ext cx="2609850" cy="346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" name="Google Shape;78;p16"/>
          <p:cNvCxnSpPr>
            <a:stCxn id="74" idx="3"/>
            <a:endCxn id="77" idx="1"/>
          </p:cNvCxnSpPr>
          <p:nvPr/>
        </p:nvCxnSpPr>
        <p:spPr>
          <a:xfrm>
            <a:off x="5224463" y="2853075"/>
            <a:ext cx="1062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" name="Google Shape;79;p16"/>
          <p:cNvSpPr txBox="1"/>
          <p:nvPr/>
        </p:nvSpPr>
        <p:spPr>
          <a:xfrm>
            <a:off x="311700" y="4614400"/>
            <a:ext cx="252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Обычное масштабирование</a:t>
            </a:r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6770350" y="4688425"/>
            <a:ext cx="164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upscale.media AI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Image Enhancement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2873760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3135" y="1170125"/>
            <a:ext cx="2873760" cy="38209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7"/>
          <p:cNvCxnSpPr>
            <a:stCxn id="86" idx="3"/>
            <a:endCxn id="87" idx="1"/>
          </p:cNvCxnSpPr>
          <p:nvPr/>
        </p:nvCxnSpPr>
        <p:spPr>
          <a:xfrm>
            <a:off x="3026160" y="3080613"/>
            <a:ext cx="2837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9" name="Google Shape;89;p17"/>
          <p:cNvSpPr txBox="1"/>
          <p:nvPr/>
        </p:nvSpPr>
        <p:spPr>
          <a:xfrm>
            <a:off x="3932838" y="3228050"/>
            <a:ext cx="102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media.io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4. Тест в SimSwap</a:t>
            </a:r>
            <a:endParaRPr/>
          </a:p>
        </p:txBody>
      </p:sp>
      <p:cxnSp>
        <p:nvCxnSpPr>
          <p:cNvPr id="97" name="Google Shape;97;p18"/>
          <p:cNvCxnSpPr>
            <a:cxnSpLocks/>
            <a:stCxn id="2" idx="3"/>
            <a:endCxn id="3" idx="1"/>
          </p:cNvCxnSpPr>
          <p:nvPr/>
        </p:nvCxnSpPr>
        <p:spPr>
          <a:xfrm>
            <a:off x="3564720" y="1966378"/>
            <a:ext cx="201456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0" name="Google Shape;100;p18"/>
          <p:cNvCxnSpPr>
            <a:cxnSpLocks/>
            <a:stCxn id="6" idx="3"/>
            <a:endCxn id="8" idx="1"/>
          </p:cNvCxnSpPr>
          <p:nvPr/>
        </p:nvCxnSpPr>
        <p:spPr>
          <a:xfrm>
            <a:off x="3564719" y="4053257"/>
            <a:ext cx="2014561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1" name="Google Shape;101;p18"/>
          <p:cNvSpPr txBox="1"/>
          <p:nvPr/>
        </p:nvSpPr>
        <p:spPr>
          <a:xfrm>
            <a:off x="3586054" y="2652762"/>
            <a:ext cx="1971891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получилось странно</a:t>
            </a:r>
            <a:endParaRPr dirty="0"/>
          </a:p>
        </p:txBody>
      </p:sp>
      <p:pic>
        <p:nvPicPr>
          <p:cNvPr id="2" name="multi_people_1080p(1)">
            <a:hlinkClick r:id="" action="ppaction://media"/>
            <a:extLst>
              <a:ext uri="{FF2B5EF4-FFF2-40B4-BE49-F238E27FC236}">
                <a16:creationId xmlns:a16="http://schemas.microsoft.com/office/drawing/2014/main" id="{6F4D3955-ADC5-4D79-848A-257DC3DAE9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11695" y="1051466"/>
            <a:ext cx="3253025" cy="1829824"/>
          </a:xfrm>
          <a:prstGeom prst="rect">
            <a:avLst/>
          </a:prstGeom>
        </p:spPr>
      </p:pic>
      <p:pic>
        <p:nvPicPr>
          <p:cNvPr id="3" name="My_multipiple">
            <a:hlinkClick r:id="" action="ppaction://media"/>
            <a:extLst>
              <a:ext uri="{FF2B5EF4-FFF2-40B4-BE49-F238E27FC236}">
                <a16:creationId xmlns:a16="http://schemas.microsoft.com/office/drawing/2014/main" id="{FC622885-B364-4B1D-B0B1-55B7394952D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579280" y="1051465"/>
            <a:ext cx="3253021" cy="1829825"/>
          </a:xfrm>
          <a:prstGeom prst="rect">
            <a:avLst/>
          </a:prstGeom>
        </p:spPr>
      </p:pic>
      <p:pic>
        <p:nvPicPr>
          <p:cNvPr id="6" name="Smartest_Rick_Roll">
            <a:hlinkClick r:id="" action="ppaction://media"/>
            <a:extLst>
              <a:ext uri="{FF2B5EF4-FFF2-40B4-BE49-F238E27FC236}">
                <a16:creationId xmlns:a16="http://schemas.microsoft.com/office/drawing/2014/main" id="{35097561-725C-45EF-8063-EE0D3835D2B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11694" y="3138344"/>
            <a:ext cx="3253025" cy="1829826"/>
          </a:xfrm>
          <a:prstGeom prst="rect">
            <a:avLst/>
          </a:prstGeom>
        </p:spPr>
      </p:pic>
      <p:pic>
        <p:nvPicPr>
          <p:cNvPr id="8" name="My_Ricky_Roll">
            <a:hlinkClick r:id="" action="ppaction://media"/>
            <a:extLst>
              <a:ext uri="{FF2B5EF4-FFF2-40B4-BE49-F238E27FC236}">
                <a16:creationId xmlns:a16="http://schemas.microsoft.com/office/drawing/2014/main" id="{A7036456-F333-4D46-8C95-B82B5892EDAD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579280" y="3138344"/>
            <a:ext cx="3253022" cy="1829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8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2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24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5. Реставрация старых фото (9may.mail.ru) Рандомная фотография</a:t>
            </a:r>
            <a:endParaRPr/>
          </a:p>
        </p:txBody>
      </p:sp>
      <p:cxnSp>
        <p:nvCxnSpPr>
          <p:cNvPr id="107" name="Google Shape;107;p19"/>
          <p:cNvCxnSpPr>
            <a:stCxn id="108" idx="3"/>
            <a:endCxn id="109" idx="1"/>
          </p:cNvCxnSpPr>
          <p:nvPr/>
        </p:nvCxnSpPr>
        <p:spPr>
          <a:xfrm>
            <a:off x="3970775" y="3220362"/>
            <a:ext cx="1159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274" y="1959200"/>
            <a:ext cx="1897576" cy="2522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3475" y="1534050"/>
            <a:ext cx="2537299" cy="337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6. Предложение концепта проекта с применением одной из этой технологий (сервис, образовательный ролик и т.д.)</a:t>
            </a:r>
            <a:endParaRPr/>
          </a:p>
        </p:txBody>
      </p:sp>
      <p:sp>
        <p:nvSpPr>
          <p:cNvPr id="115" name="Google Shape;115;p20"/>
          <p:cNvSpPr txBox="1"/>
          <p:nvPr/>
        </p:nvSpPr>
        <p:spPr>
          <a:xfrm>
            <a:off x="1350125" y="2571750"/>
            <a:ext cx="6273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Создание любительских фильмов с малым количеством актёров, без сложного оборудования + Добавление deepfake на 3D модельки для</a:t>
            </a:r>
            <a:br>
              <a:rPr lang="ru"/>
            </a:br>
            <a:r>
              <a:rPr lang="ru"/>
              <a:t>(скорее всего будут получаться хорроры из-за эффекта зловещей долины)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</Words>
  <Application>Microsoft Office PowerPoint</Application>
  <PresentationFormat>Экран (16:9)</PresentationFormat>
  <Paragraphs>20</Paragraphs>
  <Slides>8</Slides>
  <Notes>8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Лабораторная работа №3</vt:lpstr>
      <vt:lpstr>Исходное изображение</vt:lpstr>
      <vt:lpstr>2. Face Reenactment</vt:lpstr>
      <vt:lpstr>Image Upscale</vt:lpstr>
      <vt:lpstr>Image Enhancement</vt:lpstr>
      <vt:lpstr>4. Тест в SimSwap</vt:lpstr>
      <vt:lpstr>5. Реставрация старых фото (9may.mail.ru) Рандомная фотография</vt:lpstr>
      <vt:lpstr>6. Предложение концепта проекта с применением одной из этой технологий (сервис, образовательный ролик и т.д.)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работа №3</dc:title>
  <cp:lastModifiedBy>Павел Буевич</cp:lastModifiedBy>
  <cp:revision>1</cp:revision>
  <dcterms:modified xsi:type="dcterms:W3CDTF">2023-06-16T10:32:09Z</dcterms:modified>
</cp:coreProperties>
</file>